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4"/>
  </p:handoutMasterIdLst>
  <p:sldIdLst>
    <p:sldId id="257" r:id="rId2"/>
    <p:sldId id="282" r:id="rId3"/>
    <p:sldId id="279" r:id="rId4"/>
    <p:sldId id="280" r:id="rId5"/>
    <p:sldId id="285" r:id="rId6"/>
    <p:sldId id="281" r:id="rId7"/>
    <p:sldId id="286" r:id="rId8"/>
    <p:sldId id="283" r:id="rId9"/>
    <p:sldId id="271" r:id="rId10"/>
    <p:sldId id="284" r:id="rId11"/>
    <p:sldId id="267" r:id="rId12"/>
    <p:sldId id="287" r:id="rId1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7" d="100"/>
          <a:sy n="87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D26CFA3-BE0F-42C7-A602-FEEE8524787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1A12424-F8E9-4812-ABFA-5E01FA3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9EE6C0-63C3-4A0D-9245-2FE7B29CAF85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659" y="609600"/>
            <a:ext cx="5268685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Unit 3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5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Lesson 1</a:t>
            </a:r>
          </a:p>
          <a:p>
            <a:pPr algn="ctr"/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Day 3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Pages 126-132; 145-146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Also in 1701, Penn wrote the </a:t>
            </a:r>
            <a:r>
              <a:rPr lang="en-US" sz="4000" u="sng" dirty="0" smtClean="0">
                <a:latin typeface="Bookman Old Style" pitchFamily="18" charset="0"/>
              </a:rPr>
              <a:t>Charter of Privileges</a:t>
            </a:r>
            <a:r>
              <a:rPr lang="en-US" sz="4000" dirty="0" smtClean="0">
                <a:latin typeface="Bookman Old Style" pitchFamily="18" charset="0"/>
              </a:rPr>
              <a:t>.  It helped to give people more </a:t>
            </a:r>
            <a:r>
              <a:rPr lang="en-US" sz="4000" u="sng" dirty="0" smtClean="0">
                <a:latin typeface="Bookman Old Style" pitchFamily="18" charset="0"/>
              </a:rPr>
              <a:t>control</a:t>
            </a:r>
            <a:r>
              <a:rPr lang="en-US" sz="4000" dirty="0" smtClean="0">
                <a:latin typeface="Bookman Old Style" pitchFamily="18" charset="0"/>
              </a:rPr>
              <a:t> over their government.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www.amphilsoc.org/exhibits/treasures/images/char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9345"/>
            <a:ext cx="4495799" cy="39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49" y="457200"/>
            <a:ext cx="8716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William Penn </a:t>
            </a:r>
            <a:r>
              <a:rPr lang="en-US" sz="4000" u="sng" dirty="0" smtClean="0">
                <a:latin typeface="Bookman Old Style" pitchFamily="18" charset="0"/>
              </a:rPr>
              <a:t>died</a:t>
            </a:r>
            <a:r>
              <a:rPr lang="en-US" sz="4000" dirty="0" smtClean="0">
                <a:latin typeface="Bookman Old Style" pitchFamily="18" charset="0"/>
              </a:rPr>
              <a:t> in England on July 30, 1718.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4" name="Picture 2" descr="http://s3.amazonaws.com/findagrave/photos/2001/303/802_1004564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74490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6" y="10668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Using each letter in the word </a:t>
            </a:r>
            <a:r>
              <a:rPr lang="en-US" sz="4000" i="1" dirty="0" smtClean="0">
                <a:latin typeface="Bookman Old Style" pitchFamily="18" charset="0"/>
              </a:rPr>
              <a:t>Pennsylvania</a:t>
            </a:r>
            <a:r>
              <a:rPr lang="en-US" sz="4000" dirty="0" smtClean="0">
                <a:latin typeface="Bookman Old Style" pitchFamily="18" charset="0"/>
              </a:rPr>
              <a:t>, create an acrostic poem describing William Penn and how the colony of Pennsylvania was started.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0194" y="76200"/>
            <a:ext cx="5972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Acrostic Poem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 descr="http://www.teachingcollegeenglish.com/wp-content/uploads/2012/04/student-wri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06" y="4191000"/>
            <a:ext cx="1663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" y="1113634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Use the following words to write three sentences that could possibly be from today’s lesson.  Each sentence should contain one of the words.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76200"/>
            <a:ext cx="70180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Possible Sentences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516" y="4350603"/>
            <a:ext cx="8332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xperiment   invited   privileges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7399"/>
            <a:ext cx="874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Share your sentences with your partner.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called Pennsylvania a “</a:t>
            </a:r>
            <a:r>
              <a:rPr lang="en-US" sz="4000" u="sng" dirty="0" smtClean="0">
                <a:latin typeface="Bookman Old Style" pitchFamily="18" charset="0"/>
              </a:rPr>
              <a:t>holy experiment</a:t>
            </a:r>
            <a:r>
              <a:rPr lang="en-US" sz="4000" dirty="0" smtClean="0">
                <a:latin typeface="Bookman Old Style" pitchFamily="18" charset="0"/>
              </a:rPr>
              <a:t>” because the colony was based on his </a:t>
            </a:r>
            <a:r>
              <a:rPr lang="en-US" sz="4000" u="sng" dirty="0" smtClean="0">
                <a:latin typeface="Bookman Old Style" pitchFamily="18" charset="0"/>
              </a:rPr>
              <a:t>Quaker</a:t>
            </a:r>
            <a:r>
              <a:rPr lang="en-US" sz="4000" dirty="0" smtClean="0">
                <a:latin typeface="Bookman Old Style" pitchFamily="18" charset="0"/>
              </a:rPr>
              <a:t> beliefs.</a:t>
            </a:r>
          </a:p>
        </p:txBody>
      </p:sp>
      <p:pic>
        <p:nvPicPr>
          <p:cNvPr id="1026" name="Picture 2" descr="http://www.quakerinfo.com/images/penn_holy_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19992"/>
            <a:ext cx="5257800" cy="44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298" y="-5417"/>
            <a:ext cx="47879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wanted to treat everyone </a:t>
            </a:r>
            <a:r>
              <a:rPr lang="en-US" sz="4000" u="sng" dirty="0" smtClean="0">
                <a:latin typeface="Bookman Old Style" pitchFamily="18" charset="0"/>
              </a:rPr>
              <a:t>fairly</a:t>
            </a:r>
            <a:r>
              <a:rPr lang="en-US" sz="4000" dirty="0" smtClean="0">
                <a:latin typeface="Bookman Old Style" pitchFamily="18" charset="0"/>
              </a:rPr>
              <a:t> in his new colony, so he sold land to people at </a:t>
            </a:r>
            <a:r>
              <a:rPr lang="en-US" sz="4000" u="sng" dirty="0" smtClean="0">
                <a:latin typeface="Bookman Old Style" pitchFamily="18" charset="0"/>
              </a:rPr>
              <a:t>good</a:t>
            </a:r>
            <a:r>
              <a:rPr lang="en-US" sz="4000" dirty="0" smtClean="0">
                <a:latin typeface="Bookman Old Style" pitchFamily="18" charset="0"/>
              </a:rPr>
              <a:t> prices.  He also invited people from different European </a:t>
            </a:r>
            <a:r>
              <a:rPr lang="en-US" sz="4000" u="sng" dirty="0" smtClean="0">
                <a:latin typeface="Bookman Old Style" pitchFamily="18" charset="0"/>
              </a:rPr>
              <a:t>countries</a:t>
            </a:r>
            <a:r>
              <a:rPr lang="en-US" sz="4000" dirty="0" smtClean="0">
                <a:latin typeface="Bookman Old Style" pitchFamily="18" charset="0"/>
              </a:rPr>
              <a:t> to live in Pennsylvania.</a:t>
            </a:r>
          </a:p>
        </p:txBody>
      </p:sp>
      <p:pic>
        <p:nvPicPr>
          <p:cNvPr id="2050" name="Picture 2" descr="http://www.allredfamily.com/Penn-d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5" y="852311"/>
            <a:ext cx="389572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915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*Read the quote in the yellow box on pg. 129.</a:t>
            </a:r>
          </a:p>
          <a:p>
            <a:pPr algn="ctr"/>
            <a:endParaRPr lang="en-US" sz="2400" dirty="0">
              <a:latin typeface="Bookman Old Style" pitchFamily="18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*Imagine you lived in another country many years ago.  Would you want to move to the new colony of Pennsylvania?  Write three lines explaining your feelings.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5400" y="17306"/>
            <a:ext cx="704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Quote and Comment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73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Share what you wrote with your partner.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2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One group made up of 13 </a:t>
            </a:r>
            <a:r>
              <a:rPr lang="en-US" sz="4000" u="sng" dirty="0" smtClean="0">
                <a:latin typeface="Bookman Old Style" pitchFamily="18" charset="0"/>
              </a:rPr>
              <a:t>German</a:t>
            </a:r>
            <a:r>
              <a:rPr lang="en-US" sz="4000" dirty="0" smtClean="0">
                <a:latin typeface="Bookman Old Style" pitchFamily="18" charset="0"/>
              </a:rPr>
              <a:t> families came to Pennsylvania in 1683 and settled near Philadelphia.  They named their town </a:t>
            </a:r>
            <a:r>
              <a:rPr lang="en-US" sz="4000" u="sng" dirty="0" smtClean="0">
                <a:latin typeface="Bookman Old Style" pitchFamily="18" charset="0"/>
              </a:rPr>
              <a:t>Germantown</a:t>
            </a:r>
            <a:r>
              <a:rPr lang="en-US" sz="40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 descr="http://2.bp.blogspot.com/_CvDCiEFbNy8/StNfy8Hx8yI/AAAAAAAALsc/juuuC6nt6iQ/s400/thm_William_Britton_Market_Square_Germantown_PA_1820_24x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1412"/>
            <a:ext cx="4516909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b.utexas.edu/maps/historical/philadelphia_1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14700"/>
            <a:ext cx="30441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Many Germans would come and settle in the colony over the years.  By the </a:t>
            </a:r>
            <a:r>
              <a:rPr lang="en-US" sz="4000" u="sng" dirty="0" smtClean="0">
                <a:latin typeface="Bookman Old Style" pitchFamily="18" charset="0"/>
              </a:rPr>
              <a:t>1750s</a:t>
            </a:r>
            <a:r>
              <a:rPr lang="en-US" sz="4000" dirty="0" smtClean="0">
                <a:latin typeface="Bookman Old Style" pitchFamily="18" charset="0"/>
              </a:rPr>
              <a:t>, more than ½ the population of Pennsylvania spoke German.</a:t>
            </a:r>
          </a:p>
        </p:txBody>
      </p:sp>
      <p:pic>
        <p:nvPicPr>
          <p:cNvPr id="4098" name="Picture 2" descr="http://conardfamilyhistory.com/images/germantown_se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56366"/>
            <a:ext cx="3810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Unfortunately, </a:t>
            </a:r>
            <a:r>
              <a:rPr lang="en-US" sz="4000" u="sng" dirty="0" smtClean="0">
                <a:latin typeface="Bookman Old Style" pitchFamily="18" charset="0"/>
              </a:rPr>
              <a:t>disagreements</a:t>
            </a:r>
            <a:r>
              <a:rPr lang="en-US" sz="4000" dirty="0" smtClean="0">
                <a:latin typeface="Bookman Old Style" pitchFamily="18" charset="0"/>
              </a:rPr>
              <a:t> over the borders of Pennsylvania and </a:t>
            </a:r>
            <a:r>
              <a:rPr lang="en-US" sz="4000" u="sng" dirty="0" smtClean="0">
                <a:latin typeface="Bookman Old Style" pitchFamily="18" charset="0"/>
              </a:rPr>
              <a:t>Delaware</a:t>
            </a:r>
            <a:r>
              <a:rPr lang="en-US" sz="4000" dirty="0" smtClean="0">
                <a:latin typeface="Bookman Old Style" pitchFamily="18" charset="0"/>
              </a:rPr>
              <a:t> forced Penn to return to England in 1684.  He was in </a:t>
            </a:r>
            <a:r>
              <a:rPr lang="en-US" sz="4000" u="sng" dirty="0" smtClean="0">
                <a:latin typeface="Bookman Old Style" pitchFamily="18" charset="0"/>
              </a:rPr>
              <a:t>England</a:t>
            </a:r>
            <a:r>
              <a:rPr lang="en-US" sz="4000" dirty="0" smtClean="0">
                <a:latin typeface="Bookman Old Style" pitchFamily="18" charset="0"/>
              </a:rPr>
              <a:t> until 1699.</a:t>
            </a:r>
          </a:p>
        </p:txBody>
      </p:sp>
      <p:pic>
        <p:nvPicPr>
          <p:cNvPr id="1026" name="Picture 2" descr="http://www.sonofthesouth.net/revolutionary-war/maps/pennsylvania-map-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22499"/>
            <a:ext cx="59531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returned to Pennsylvania and lived at </a:t>
            </a:r>
            <a:r>
              <a:rPr lang="en-US" sz="4000" u="sng" dirty="0" err="1" smtClean="0">
                <a:latin typeface="Bookman Old Style" pitchFamily="18" charset="0"/>
              </a:rPr>
              <a:t>Pennsbury</a:t>
            </a:r>
            <a:r>
              <a:rPr lang="en-US" sz="4000" u="sng" dirty="0" smtClean="0">
                <a:latin typeface="Bookman Old Style" pitchFamily="18" charset="0"/>
              </a:rPr>
              <a:t> Manor </a:t>
            </a:r>
            <a:r>
              <a:rPr lang="en-US" sz="4000" dirty="0" smtClean="0">
                <a:latin typeface="Bookman Old Style" pitchFamily="18" charset="0"/>
              </a:rPr>
              <a:t>while he was in America.  But once again, </a:t>
            </a:r>
            <a:r>
              <a:rPr lang="en-US" sz="4000" u="sng" dirty="0" smtClean="0">
                <a:latin typeface="Bookman Old Style" pitchFamily="18" charset="0"/>
              </a:rPr>
              <a:t>problems</a:t>
            </a:r>
            <a:r>
              <a:rPr lang="en-US" sz="4000" dirty="0" smtClean="0">
                <a:latin typeface="Bookman Old Style" pitchFamily="18" charset="0"/>
              </a:rPr>
              <a:t> in England forced him to return in 1701.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42" name="Picture 2" descr="Pennsbury Manor is one of the best historic sites to go and visit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74899"/>
            <a:ext cx="3124200" cy="33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383</TotalTime>
  <Words>320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admin</cp:lastModifiedBy>
  <cp:revision>41</cp:revision>
  <cp:lastPrinted>2015-03-02T21:28:04Z</cp:lastPrinted>
  <dcterms:created xsi:type="dcterms:W3CDTF">2011-03-16T19:43:07Z</dcterms:created>
  <dcterms:modified xsi:type="dcterms:W3CDTF">2015-03-03T14:41:26Z</dcterms:modified>
</cp:coreProperties>
</file>